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627d0825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7627d0825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7627d0825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7627d0825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627d0825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627d0825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627d0825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7627d0825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b36a81f3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b36a81f3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About Taylor Swift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</a:rPr>
              <a:t>Ryan Li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Hometown and Age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46425" y="895750"/>
            <a:ext cx="80187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7200"/>
              <a:t>She is from </a:t>
            </a:r>
            <a:r>
              <a:rPr lang="en" sz="7200"/>
              <a:t>Reading, pennsylvania</a:t>
            </a:r>
            <a:endParaRPr sz="7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7200"/>
              <a:t>She is 35 years old.</a:t>
            </a:r>
            <a:endParaRPr sz="7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t/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075" y="0"/>
            <a:ext cx="3797025" cy="50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Profession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136275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Singer and </a:t>
            </a:r>
            <a:r>
              <a:rPr lang="en"/>
              <a:t>entertainer</a:t>
            </a:r>
            <a:r>
              <a:rPr lang="en"/>
              <a:t> who writes poems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675" y="1477950"/>
            <a:ext cx="5867628" cy="28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ACHIEVEMENTS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515125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-winning the grammy award for four times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-leading the </a:t>
            </a:r>
            <a:r>
              <a:rPr lang="en"/>
              <a:t>highest-grossing concert tour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-Most played artist on spotify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350" y="661975"/>
            <a:ext cx="4473325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Entrepreneur</a:t>
            </a:r>
            <a:r>
              <a:rPr lang="en"/>
              <a:t> type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- entertainer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7100"/>
            <a:ext cx="388565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425" y="301875"/>
            <a:ext cx="5641075" cy="4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65075" y="1246425"/>
            <a:ext cx="8520600" cy="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 chose her because i play piano and humm to </a:t>
            </a:r>
            <a:r>
              <a:rPr lang="en"/>
              <a:t>myself</a:t>
            </a:r>
            <a:r>
              <a:rPr lang="en"/>
              <a:t> softly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9925"/>
            <a:ext cx="8842501" cy="31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